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BT Medium" charset="1" panose="0208060305030B020404"/>
      <p:regular r:id="rId15"/>
    </p:embeddedFont>
    <p:embeddedFont>
      <p:font typeface="Montserrat Medium" charset="1" panose="00000600000000000000"/>
      <p:regular r:id="rId16"/>
    </p:embeddedFont>
    <p:embeddedFont>
      <p:font typeface="Montserrat Semi-Bold" charset="1" panose="000007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4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png" Type="http://schemas.openxmlformats.org/officeDocument/2006/relationships/image"/><Relationship Id="rId16" Target="../media/image14.png" Type="http://schemas.openxmlformats.org/officeDocument/2006/relationships/image"/><Relationship Id="rId17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3209" y="-1067992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9" y="0"/>
                </a:lnTo>
                <a:lnTo>
                  <a:pt x="2631909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77272" y="-2787076"/>
            <a:ext cx="6262898" cy="4133512"/>
          </a:xfrm>
          <a:custGeom>
            <a:avLst/>
            <a:gdLst/>
            <a:ahLst/>
            <a:cxnLst/>
            <a:rect r="r" b="b" t="t" l="l"/>
            <a:pathLst>
              <a:path h="4133512" w="6262898">
                <a:moveTo>
                  <a:pt x="0" y="0"/>
                </a:moveTo>
                <a:lnTo>
                  <a:pt x="6262898" y="0"/>
                </a:lnTo>
                <a:lnTo>
                  <a:pt x="6262898" y="4133512"/>
                </a:lnTo>
                <a:lnTo>
                  <a:pt x="0" y="413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41550" y="8505010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80849" y="-3152246"/>
            <a:ext cx="5320279" cy="4422482"/>
          </a:xfrm>
          <a:custGeom>
            <a:avLst/>
            <a:gdLst/>
            <a:ahLst/>
            <a:cxnLst/>
            <a:rect r="r" b="b" t="t" l="l"/>
            <a:pathLst>
              <a:path h="4422482" w="5320279">
                <a:moveTo>
                  <a:pt x="0" y="0"/>
                </a:moveTo>
                <a:lnTo>
                  <a:pt x="5320279" y="0"/>
                </a:lnTo>
                <a:lnTo>
                  <a:pt x="5320279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55415" y="9028181"/>
            <a:ext cx="6408676" cy="3348533"/>
          </a:xfrm>
          <a:custGeom>
            <a:avLst/>
            <a:gdLst/>
            <a:ahLst/>
            <a:cxnLst/>
            <a:rect r="r" b="b" t="t" l="l"/>
            <a:pathLst>
              <a:path h="3348533" w="6408676">
                <a:moveTo>
                  <a:pt x="0" y="0"/>
                </a:moveTo>
                <a:lnTo>
                  <a:pt x="6408676" y="0"/>
                </a:lnTo>
                <a:lnTo>
                  <a:pt x="6408676" y="3348534"/>
                </a:lnTo>
                <a:lnTo>
                  <a:pt x="0" y="334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9755" y="-4714203"/>
            <a:ext cx="2852413" cy="6425578"/>
          </a:xfrm>
          <a:custGeom>
            <a:avLst/>
            <a:gdLst/>
            <a:ahLst/>
            <a:cxnLst/>
            <a:rect r="r" b="b" t="t" l="l"/>
            <a:pathLst>
              <a:path h="6425578" w="2852413">
                <a:moveTo>
                  <a:pt x="0" y="0"/>
                </a:moveTo>
                <a:lnTo>
                  <a:pt x="2852413" y="0"/>
                </a:lnTo>
                <a:lnTo>
                  <a:pt x="2852413" y="6425577"/>
                </a:lnTo>
                <a:lnTo>
                  <a:pt x="0" y="6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6530584" y="-2367430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97131" y="7206909"/>
            <a:ext cx="3873011" cy="5071046"/>
          </a:xfrm>
          <a:custGeom>
            <a:avLst/>
            <a:gdLst/>
            <a:ahLst/>
            <a:cxnLst/>
            <a:rect r="r" b="b" t="t" l="l"/>
            <a:pathLst>
              <a:path h="5071046" w="3873011">
                <a:moveTo>
                  <a:pt x="0" y="0"/>
                </a:moveTo>
                <a:lnTo>
                  <a:pt x="3873011" y="0"/>
                </a:lnTo>
                <a:lnTo>
                  <a:pt x="3873011" y="5071046"/>
                </a:lnTo>
                <a:lnTo>
                  <a:pt x="0" y="5071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86461" y="8827823"/>
            <a:ext cx="2242586" cy="3450132"/>
          </a:xfrm>
          <a:custGeom>
            <a:avLst/>
            <a:gdLst/>
            <a:ahLst/>
            <a:cxnLst/>
            <a:rect r="r" b="b" t="t" l="l"/>
            <a:pathLst>
              <a:path h="3450132" w="2242586">
                <a:moveTo>
                  <a:pt x="0" y="0"/>
                </a:moveTo>
                <a:lnTo>
                  <a:pt x="2242586" y="0"/>
                </a:lnTo>
                <a:lnTo>
                  <a:pt x="2242586" y="3450132"/>
                </a:lnTo>
                <a:lnTo>
                  <a:pt x="0" y="34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334427">
            <a:off x="17081317" y="1825485"/>
            <a:ext cx="2322617" cy="4889720"/>
          </a:xfrm>
          <a:custGeom>
            <a:avLst/>
            <a:gdLst/>
            <a:ahLst/>
            <a:cxnLst/>
            <a:rect r="r" b="b" t="t" l="l"/>
            <a:pathLst>
              <a:path h="4889720" w="2322617">
                <a:moveTo>
                  <a:pt x="0" y="0"/>
                </a:moveTo>
                <a:lnTo>
                  <a:pt x="2322617" y="0"/>
                </a:lnTo>
                <a:lnTo>
                  <a:pt x="2322617" y="4889720"/>
                </a:lnTo>
                <a:lnTo>
                  <a:pt x="0" y="4889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455379" y="-2576123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017138" y="8601596"/>
            <a:ext cx="2616855" cy="4347837"/>
          </a:xfrm>
          <a:custGeom>
            <a:avLst/>
            <a:gdLst/>
            <a:ahLst/>
            <a:cxnLst/>
            <a:rect r="r" b="b" t="t" l="l"/>
            <a:pathLst>
              <a:path h="4347837" w="2616855">
                <a:moveTo>
                  <a:pt x="0" y="0"/>
                </a:moveTo>
                <a:lnTo>
                  <a:pt x="2616855" y="0"/>
                </a:lnTo>
                <a:lnTo>
                  <a:pt x="2616855" y="4347838"/>
                </a:lnTo>
                <a:lnTo>
                  <a:pt x="0" y="4347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1438097" y="2378275"/>
            <a:ext cx="2486009" cy="5633762"/>
          </a:xfrm>
          <a:custGeom>
            <a:avLst/>
            <a:gdLst/>
            <a:ahLst/>
            <a:cxnLst/>
            <a:rect r="r" b="b" t="t" l="l"/>
            <a:pathLst>
              <a:path h="5633762" w="2486009">
                <a:moveTo>
                  <a:pt x="0" y="0"/>
                </a:moveTo>
                <a:lnTo>
                  <a:pt x="2486009" y="0"/>
                </a:lnTo>
                <a:lnTo>
                  <a:pt x="2486009" y="5633762"/>
                </a:lnTo>
                <a:lnTo>
                  <a:pt x="0" y="5633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21829">
            <a:off x="16457991" y="6803085"/>
            <a:ext cx="3569269" cy="4910430"/>
          </a:xfrm>
          <a:custGeom>
            <a:avLst/>
            <a:gdLst/>
            <a:ahLst/>
            <a:cxnLst/>
            <a:rect r="r" b="b" t="t" l="l"/>
            <a:pathLst>
              <a:path h="4910430" w="3569269">
                <a:moveTo>
                  <a:pt x="0" y="0"/>
                </a:moveTo>
                <a:lnTo>
                  <a:pt x="3569269" y="0"/>
                </a:lnTo>
                <a:lnTo>
                  <a:pt x="3569269" y="4910430"/>
                </a:lnTo>
                <a:lnTo>
                  <a:pt x="0" y="49104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645693">
            <a:off x="9240141" y="9190506"/>
            <a:ext cx="4733676" cy="4466869"/>
          </a:xfrm>
          <a:custGeom>
            <a:avLst/>
            <a:gdLst/>
            <a:ahLst/>
            <a:cxnLst/>
            <a:rect r="r" b="b" t="t" l="l"/>
            <a:pathLst>
              <a:path h="4466869" w="4733676">
                <a:moveTo>
                  <a:pt x="0" y="0"/>
                </a:moveTo>
                <a:lnTo>
                  <a:pt x="4733675" y="0"/>
                </a:lnTo>
                <a:lnTo>
                  <a:pt x="4733675" y="4466868"/>
                </a:lnTo>
                <a:lnTo>
                  <a:pt x="0" y="44668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80905" y="-3076046"/>
            <a:ext cx="2661781" cy="4422482"/>
          </a:xfrm>
          <a:custGeom>
            <a:avLst/>
            <a:gdLst/>
            <a:ahLst/>
            <a:cxnLst/>
            <a:rect r="r" b="b" t="t" l="l"/>
            <a:pathLst>
              <a:path h="4422482" w="2661781">
                <a:moveTo>
                  <a:pt x="0" y="0"/>
                </a:moveTo>
                <a:lnTo>
                  <a:pt x="2661781" y="0"/>
                </a:lnTo>
                <a:lnTo>
                  <a:pt x="2661781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2097286">
            <a:off x="16795024" y="4301796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598225" y="3821896"/>
            <a:ext cx="13091550" cy="164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80"/>
              </a:lnSpc>
            </a:pPr>
            <a:r>
              <a:rPr lang="en-US" sz="6901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PROYECTO RED COMUNITARIA (VERSIÓN 2.0) 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870898" y="5723890"/>
            <a:ext cx="8546204" cy="0"/>
          </a:xfrm>
          <a:prstGeom prst="line">
            <a:avLst/>
          </a:prstGeom>
          <a:ln cap="rnd" w="38100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598225" y="6062027"/>
            <a:ext cx="13091550" cy="36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</a:pPr>
            <a:r>
              <a:rPr lang="en-US" sz="30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Presentado por Katherin Montoy Echeverry &amp; Luis Felipe Alzate Osorio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70500" y="557201"/>
            <a:ext cx="7621113" cy="9172598"/>
          </a:xfrm>
          <a:custGeom>
            <a:avLst/>
            <a:gdLst/>
            <a:ahLst/>
            <a:cxnLst/>
            <a:rect r="r" b="b" t="t" l="l"/>
            <a:pathLst>
              <a:path h="9172598" w="7621113">
                <a:moveTo>
                  <a:pt x="0" y="0"/>
                </a:moveTo>
                <a:lnTo>
                  <a:pt x="7621113" y="0"/>
                </a:lnTo>
                <a:lnTo>
                  <a:pt x="7621113" y="9172598"/>
                </a:lnTo>
                <a:lnTo>
                  <a:pt x="0" y="917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270" r="0" b="-1227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9700" y="1521507"/>
            <a:ext cx="7095484" cy="101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1"/>
              </a:lnSpc>
              <a:spcBef>
                <a:spcPct val="0"/>
              </a:spcBef>
            </a:pPr>
            <a:r>
              <a:rPr lang="en-US" sz="8199" strike="noStrike" u="none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Introducción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15670"/>
            <a:ext cx="8570300" cy="502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3"/>
              </a:lnSpc>
              <a:spcBef>
                <a:spcPct val="0"/>
              </a:spcBef>
            </a:pPr>
            <a:r>
              <a:rPr lang="en-US" b="true" sz="2374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Ante los desafíos globales como el desempleo, la desigualdad y la necesidad de diversificar las economías, el emprendimiento emerge como una respuesta innovadora y sostenible. En Colombia, esta tendencia se ha intensificado, impulsada por una nueva generación de emprendedores que buscan soluciones creativas a los problemas de su entorno. Este proyecto tiene como objetivo comprender las dinámicas y los factores que influyen en el éxito de estos emprendimientos, con el fin de aportar al fortalecimiento del ecosistema emprendedor Colombiano.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72936" y="1257300"/>
            <a:ext cx="10942128" cy="196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Cronograma y etapas del proyecto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3950" y="4070084"/>
            <a:ext cx="5158367" cy="1947276"/>
            <a:chOff x="0" y="0"/>
            <a:chExt cx="1811720" cy="6839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02326" y="4606698"/>
            <a:ext cx="420161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Definir el proyecto</a:t>
            </a:r>
          </a:p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objetivos generales y específicos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8805" y="3732708"/>
            <a:ext cx="2248657" cy="8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01.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64817" y="4070084"/>
            <a:ext cx="5158367" cy="1947276"/>
            <a:chOff x="0" y="0"/>
            <a:chExt cx="1811720" cy="6839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43193" y="4606698"/>
            <a:ext cx="420161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estructura Backend incorporando: clases, atributos y métodos.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9672" y="3732708"/>
            <a:ext cx="2248657" cy="8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02.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08933" y="4070084"/>
            <a:ext cx="5158367" cy="1947276"/>
            <a:chOff x="0" y="0"/>
            <a:chExt cx="1811720" cy="6839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487310" y="4606698"/>
            <a:ext cx="420161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Implementar la interfaz gráfica y versionamiento con GIT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63789" y="3732708"/>
            <a:ext cx="2248657" cy="8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03.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564817" y="6979895"/>
            <a:ext cx="5158367" cy="1947276"/>
            <a:chOff x="0" y="0"/>
            <a:chExt cx="1811720" cy="6839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043193" y="7537982"/>
            <a:ext cx="420161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Implementación de persistencia de datos  con el sistema gestor de base de datos 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19672" y="6642520"/>
            <a:ext cx="2248657" cy="8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04.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3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2524988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119081" y="2263433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82579" y="2349552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38099" y="2263433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7672" y="2273960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14300" y="2887663"/>
            <a:ext cx="2588674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Draw.io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9111" y="2936939"/>
            <a:ext cx="3633469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MySql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28018" y="3527236"/>
            <a:ext cx="2844354" cy="139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Sistema gestor de base de datos para gestionar las tablas y sus atributos.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16154" y="3527236"/>
            <a:ext cx="4209968" cy="10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Entorno de desarrollo integrado para ejecutar programas en el lenguaje de programación java.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54722" y="3568764"/>
            <a:ext cx="3457103" cy="124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31"/>
              </a:lnSpc>
              <a:spcBef>
                <a:spcPct val="0"/>
              </a:spcBef>
            </a:pPr>
            <a:r>
              <a:rPr lang="en-US" b="true" sz="1698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Herramienta de versionamiento de codigo y facilitar el trabajo en equipo desde un mismo repositorio.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66" y="3495232"/>
            <a:ext cx="3805789" cy="139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Programa usado para la elaboración de diagrama de clases, modelo entidad relacional (MER).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74049" y="554925"/>
            <a:ext cx="12681734" cy="92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8"/>
              </a:lnSpc>
            </a:pPr>
            <a:r>
              <a:rPr lang="en-US" sz="69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Herramientas Empleadas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37246" y="2968943"/>
            <a:ext cx="5318537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Apache NetBeans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83053" y="3527236"/>
            <a:ext cx="3627457" cy="104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Servidor local, que permite gestionar la base de datos MySql en phpMyAdmin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04146" y="2936939"/>
            <a:ext cx="3359616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3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Xampp</a:t>
            </a:r>
          </a:p>
        </p:txBody>
      </p:sp>
      <p:sp>
        <p:nvSpPr>
          <p:cNvPr name="AutoShape 25" id="25"/>
          <p:cNvSpPr/>
          <p:nvPr/>
        </p:nvSpPr>
        <p:spPr>
          <a:xfrm>
            <a:off x="-886757" y="7712329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5604755" y="2285911"/>
            <a:ext cx="502056" cy="50205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059497" y="2968943"/>
            <a:ext cx="2588674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  <a:spcBef>
                <a:spcPct val="0"/>
              </a:spcBef>
            </a:pPr>
            <a:r>
              <a:rPr lang="en-US" sz="3800" strike="noStrike" u="none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GitHub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9544" y="6048059"/>
            <a:ext cx="15908912" cy="92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8"/>
              </a:lnSpc>
            </a:pPr>
            <a:r>
              <a:rPr lang="en-US" sz="69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Lenguaje de Programación Empleado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232926" y="7461301"/>
            <a:ext cx="502056" cy="50205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948572" y="8363407"/>
            <a:ext cx="2588674" cy="52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4"/>
              </a:lnSpc>
              <a:spcBef>
                <a:spcPct val="0"/>
              </a:spcBef>
            </a:pPr>
            <a:r>
              <a:rPr lang="en-US" sz="3800" strike="noStrike" u="none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Java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BAD2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4845181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732313" y="4594153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67907" y="4598473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8420" y="4594153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1155" y="4594153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8280" y="5395804"/>
            <a:ext cx="2588674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General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24593" y="5395804"/>
            <a:ext cx="363346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Específicos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3510" y="6227655"/>
            <a:ext cx="2844354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un sistema que gestione información sobre emprendedores y sus actividades.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7660" y="6227655"/>
            <a:ext cx="3627457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Implementar funcionalidades de registro y gestión de datos que permitan un análisis posterior a este.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4650" y="6227655"/>
            <a:ext cx="3866089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Realizar interfaces que permitan la visualización y gestión de datos sobre emprendedores y sus proyectos.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264" y="6075764"/>
            <a:ext cx="3805789" cy="368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9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Desarrollar una aplicación de escritorio en java, que permita la visualización y gestión de datos sobre el emprendimiento y la innovación a nivel global y local, apoyando la creación de una aplicación de emprendimiento e innovación.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9141" y="1543050"/>
            <a:ext cx="8989718" cy="20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4"/>
              </a:lnSpc>
            </a:pPr>
            <a:r>
              <a:rPr lang="en-US" sz="77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Objetivos generales y específicos 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3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4845181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689459" y="4598473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83690" y="4594153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68927" y="5486356"/>
            <a:ext cx="3665879" cy="6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4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Funcionales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3210" y="5395804"/>
            <a:ext cx="4259411" cy="6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4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No funcionales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4724" y="7341637"/>
            <a:ext cx="3540926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Gestión de Proyectos de Emprendimiento e Innovación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4724" y="8553852"/>
            <a:ext cx="3627457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Visualización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410" y="9023118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Búsqueda y Filtros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410" y="6876639"/>
            <a:ext cx="3260308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Gestión de Usuarios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8138" y="123825"/>
            <a:ext cx="12046231" cy="99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8"/>
              </a:lnSpc>
            </a:pPr>
            <a:r>
              <a:rPr lang="en-US" sz="74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Análisis de Requerimientos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264" y="1320543"/>
            <a:ext cx="16318345" cy="348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Usuarios y Roles Involucrados:</a:t>
            </a:r>
          </a:p>
          <a:p>
            <a:pPr algn="l">
              <a:lnSpc>
                <a:spcPts val="3903"/>
              </a:lnSpc>
            </a:pPr>
          </a:p>
          <a:p>
            <a:pPr algn="l" marL="601922" indent="-300961" lvl="1">
              <a:lnSpc>
                <a:spcPts val="3903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Administrador: Usuario con privilegios de gestión completa del sistema, encargado de administrar usuarios, gestionar el contenido, y mantener el portal.</a:t>
            </a:r>
          </a:p>
          <a:p>
            <a:pPr algn="l" marL="601922" indent="-300961" lvl="1">
              <a:lnSpc>
                <a:spcPts val="3903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Emprendedor/Innovador: Usuario que puede publicar proyectos de emprendimiento, actualizar datos, y visualizar informaciones relevantes.</a:t>
            </a:r>
          </a:p>
          <a:p>
            <a:pPr algn="ctr">
              <a:lnSpc>
                <a:spcPts val="418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345165" y="6862846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Notificaciones y Alertas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45165" y="7341637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Reportes e Informes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79865" y="6640279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Seguridad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9865" y="7043821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Usabilidad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9865" y="7427362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Rendimiento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79865" y="7821379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Escalabilidad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79865" y="8214445"/>
            <a:ext cx="476516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Disponibilidad y Mantenimiento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930088" y="1773544"/>
            <a:ext cx="12925989" cy="7806483"/>
          </a:xfrm>
          <a:custGeom>
            <a:avLst/>
            <a:gdLst/>
            <a:ahLst/>
            <a:cxnLst/>
            <a:rect r="r" b="b" t="t" l="l"/>
            <a:pathLst>
              <a:path h="7806483" w="12925989">
                <a:moveTo>
                  <a:pt x="0" y="0"/>
                </a:moveTo>
                <a:lnTo>
                  <a:pt x="12925989" y="0"/>
                </a:lnTo>
                <a:lnTo>
                  <a:pt x="12925989" y="7806483"/>
                </a:lnTo>
                <a:lnTo>
                  <a:pt x="0" y="780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7155" y="905743"/>
            <a:ext cx="12902831" cy="100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Modelo Entidad Relación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78172" y="1711499"/>
            <a:ext cx="13117693" cy="7858143"/>
          </a:xfrm>
          <a:custGeom>
            <a:avLst/>
            <a:gdLst/>
            <a:ahLst/>
            <a:cxnLst/>
            <a:rect r="r" b="b" t="t" l="l"/>
            <a:pathLst>
              <a:path h="7858143" w="13117693">
                <a:moveTo>
                  <a:pt x="0" y="0"/>
                </a:moveTo>
                <a:lnTo>
                  <a:pt x="13117693" y="0"/>
                </a:lnTo>
                <a:lnTo>
                  <a:pt x="13117693" y="7858142"/>
                </a:lnTo>
                <a:lnTo>
                  <a:pt x="0" y="7858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72936" y="780528"/>
            <a:ext cx="10942128" cy="100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Diagrama de Clases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3209" y="-1067992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9" y="0"/>
                </a:lnTo>
                <a:lnTo>
                  <a:pt x="2631909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77272" y="-2787076"/>
            <a:ext cx="6262898" cy="4133512"/>
          </a:xfrm>
          <a:custGeom>
            <a:avLst/>
            <a:gdLst/>
            <a:ahLst/>
            <a:cxnLst/>
            <a:rect r="r" b="b" t="t" l="l"/>
            <a:pathLst>
              <a:path h="4133512" w="6262898">
                <a:moveTo>
                  <a:pt x="0" y="0"/>
                </a:moveTo>
                <a:lnTo>
                  <a:pt x="6262898" y="0"/>
                </a:lnTo>
                <a:lnTo>
                  <a:pt x="6262898" y="4133512"/>
                </a:lnTo>
                <a:lnTo>
                  <a:pt x="0" y="413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41550" y="8505010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80849" y="-3152246"/>
            <a:ext cx="5320279" cy="4422482"/>
          </a:xfrm>
          <a:custGeom>
            <a:avLst/>
            <a:gdLst/>
            <a:ahLst/>
            <a:cxnLst/>
            <a:rect r="r" b="b" t="t" l="l"/>
            <a:pathLst>
              <a:path h="4422482" w="5320279">
                <a:moveTo>
                  <a:pt x="0" y="0"/>
                </a:moveTo>
                <a:lnTo>
                  <a:pt x="5320279" y="0"/>
                </a:lnTo>
                <a:lnTo>
                  <a:pt x="5320279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55415" y="9028181"/>
            <a:ext cx="6408676" cy="3348533"/>
          </a:xfrm>
          <a:custGeom>
            <a:avLst/>
            <a:gdLst/>
            <a:ahLst/>
            <a:cxnLst/>
            <a:rect r="r" b="b" t="t" l="l"/>
            <a:pathLst>
              <a:path h="3348533" w="6408676">
                <a:moveTo>
                  <a:pt x="0" y="0"/>
                </a:moveTo>
                <a:lnTo>
                  <a:pt x="6408676" y="0"/>
                </a:lnTo>
                <a:lnTo>
                  <a:pt x="6408676" y="3348534"/>
                </a:lnTo>
                <a:lnTo>
                  <a:pt x="0" y="334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9755" y="-4714203"/>
            <a:ext cx="2852413" cy="6425578"/>
          </a:xfrm>
          <a:custGeom>
            <a:avLst/>
            <a:gdLst/>
            <a:ahLst/>
            <a:cxnLst/>
            <a:rect r="r" b="b" t="t" l="l"/>
            <a:pathLst>
              <a:path h="6425578" w="2852413">
                <a:moveTo>
                  <a:pt x="0" y="0"/>
                </a:moveTo>
                <a:lnTo>
                  <a:pt x="2852413" y="0"/>
                </a:lnTo>
                <a:lnTo>
                  <a:pt x="2852413" y="6425577"/>
                </a:lnTo>
                <a:lnTo>
                  <a:pt x="0" y="6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6530584" y="-2367430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97131" y="7206909"/>
            <a:ext cx="3873011" cy="5071046"/>
          </a:xfrm>
          <a:custGeom>
            <a:avLst/>
            <a:gdLst/>
            <a:ahLst/>
            <a:cxnLst/>
            <a:rect r="r" b="b" t="t" l="l"/>
            <a:pathLst>
              <a:path h="5071046" w="3873011">
                <a:moveTo>
                  <a:pt x="0" y="0"/>
                </a:moveTo>
                <a:lnTo>
                  <a:pt x="3873011" y="0"/>
                </a:lnTo>
                <a:lnTo>
                  <a:pt x="3873011" y="5071046"/>
                </a:lnTo>
                <a:lnTo>
                  <a:pt x="0" y="5071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86461" y="8827823"/>
            <a:ext cx="2242586" cy="3450132"/>
          </a:xfrm>
          <a:custGeom>
            <a:avLst/>
            <a:gdLst/>
            <a:ahLst/>
            <a:cxnLst/>
            <a:rect r="r" b="b" t="t" l="l"/>
            <a:pathLst>
              <a:path h="3450132" w="2242586">
                <a:moveTo>
                  <a:pt x="0" y="0"/>
                </a:moveTo>
                <a:lnTo>
                  <a:pt x="2242586" y="0"/>
                </a:lnTo>
                <a:lnTo>
                  <a:pt x="2242586" y="3450132"/>
                </a:lnTo>
                <a:lnTo>
                  <a:pt x="0" y="34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334427">
            <a:off x="17081317" y="1825485"/>
            <a:ext cx="2322617" cy="4889720"/>
          </a:xfrm>
          <a:custGeom>
            <a:avLst/>
            <a:gdLst/>
            <a:ahLst/>
            <a:cxnLst/>
            <a:rect r="r" b="b" t="t" l="l"/>
            <a:pathLst>
              <a:path h="4889720" w="2322617">
                <a:moveTo>
                  <a:pt x="0" y="0"/>
                </a:moveTo>
                <a:lnTo>
                  <a:pt x="2322617" y="0"/>
                </a:lnTo>
                <a:lnTo>
                  <a:pt x="2322617" y="4889720"/>
                </a:lnTo>
                <a:lnTo>
                  <a:pt x="0" y="4889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7189555">
            <a:off x="10871331" y="-2063320"/>
            <a:ext cx="3466220" cy="4475461"/>
          </a:xfrm>
          <a:custGeom>
            <a:avLst/>
            <a:gdLst/>
            <a:ahLst/>
            <a:cxnLst/>
            <a:rect r="r" b="b" t="t" l="l"/>
            <a:pathLst>
              <a:path h="4475461" w="3466220">
                <a:moveTo>
                  <a:pt x="0" y="0"/>
                </a:moveTo>
                <a:lnTo>
                  <a:pt x="3466220" y="0"/>
                </a:lnTo>
                <a:lnTo>
                  <a:pt x="3466220" y="4475461"/>
                </a:lnTo>
                <a:lnTo>
                  <a:pt x="0" y="4475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55379" y="-2576123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017138" y="8601596"/>
            <a:ext cx="2616855" cy="4347837"/>
          </a:xfrm>
          <a:custGeom>
            <a:avLst/>
            <a:gdLst/>
            <a:ahLst/>
            <a:cxnLst/>
            <a:rect r="r" b="b" t="t" l="l"/>
            <a:pathLst>
              <a:path h="4347837" w="2616855">
                <a:moveTo>
                  <a:pt x="0" y="0"/>
                </a:moveTo>
                <a:lnTo>
                  <a:pt x="2616855" y="0"/>
                </a:lnTo>
                <a:lnTo>
                  <a:pt x="2616855" y="4347838"/>
                </a:lnTo>
                <a:lnTo>
                  <a:pt x="0" y="4347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438097" y="2378275"/>
            <a:ext cx="2486009" cy="5633762"/>
          </a:xfrm>
          <a:custGeom>
            <a:avLst/>
            <a:gdLst/>
            <a:ahLst/>
            <a:cxnLst/>
            <a:rect r="r" b="b" t="t" l="l"/>
            <a:pathLst>
              <a:path h="5633762" w="2486009">
                <a:moveTo>
                  <a:pt x="0" y="0"/>
                </a:moveTo>
                <a:lnTo>
                  <a:pt x="2486009" y="0"/>
                </a:lnTo>
                <a:lnTo>
                  <a:pt x="2486009" y="5633762"/>
                </a:lnTo>
                <a:lnTo>
                  <a:pt x="0" y="5633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21829">
            <a:off x="16457991" y="6803085"/>
            <a:ext cx="3569269" cy="4910430"/>
          </a:xfrm>
          <a:custGeom>
            <a:avLst/>
            <a:gdLst/>
            <a:ahLst/>
            <a:cxnLst/>
            <a:rect r="r" b="b" t="t" l="l"/>
            <a:pathLst>
              <a:path h="4910430" w="3569269">
                <a:moveTo>
                  <a:pt x="0" y="0"/>
                </a:moveTo>
                <a:lnTo>
                  <a:pt x="3569269" y="0"/>
                </a:lnTo>
                <a:lnTo>
                  <a:pt x="3569269" y="4910430"/>
                </a:lnTo>
                <a:lnTo>
                  <a:pt x="0" y="4910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645693">
            <a:off x="9240141" y="9190506"/>
            <a:ext cx="4733676" cy="4466869"/>
          </a:xfrm>
          <a:custGeom>
            <a:avLst/>
            <a:gdLst/>
            <a:ahLst/>
            <a:cxnLst/>
            <a:rect r="r" b="b" t="t" l="l"/>
            <a:pathLst>
              <a:path h="4466869" w="4733676">
                <a:moveTo>
                  <a:pt x="0" y="0"/>
                </a:moveTo>
                <a:lnTo>
                  <a:pt x="4733675" y="0"/>
                </a:lnTo>
                <a:lnTo>
                  <a:pt x="4733675" y="4466868"/>
                </a:lnTo>
                <a:lnTo>
                  <a:pt x="0" y="44668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10800000">
            <a:off x="3380905" y="-3076046"/>
            <a:ext cx="2661781" cy="4422482"/>
          </a:xfrm>
          <a:custGeom>
            <a:avLst/>
            <a:gdLst/>
            <a:ahLst/>
            <a:cxnLst/>
            <a:rect r="r" b="b" t="t" l="l"/>
            <a:pathLst>
              <a:path h="4422482" w="2661781">
                <a:moveTo>
                  <a:pt x="0" y="0"/>
                </a:moveTo>
                <a:lnTo>
                  <a:pt x="2661781" y="0"/>
                </a:lnTo>
                <a:lnTo>
                  <a:pt x="2661781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2097286">
            <a:off x="16795024" y="4301796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964447" y="3053970"/>
            <a:ext cx="11177737" cy="266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1"/>
              </a:lnSpc>
            </a:pPr>
            <a:r>
              <a:rPr lang="en-US" sz="11199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¡ Muchas gracias!</a:t>
            </a:r>
          </a:p>
        </p:txBody>
      </p:sp>
      <p:sp>
        <p:nvSpPr>
          <p:cNvPr name="AutoShape 21" id="21"/>
          <p:cNvSpPr/>
          <p:nvPr/>
        </p:nvSpPr>
        <p:spPr>
          <a:xfrm>
            <a:off x="4870898" y="5723890"/>
            <a:ext cx="8546204" cy="0"/>
          </a:xfrm>
          <a:prstGeom prst="line">
            <a:avLst/>
          </a:prstGeom>
          <a:ln cap="rnd" w="38100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2598225" y="6062027"/>
            <a:ext cx="13091550" cy="38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1"/>
              </a:lnSpc>
            </a:pPr>
            <a:r>
              <a:rPr lang="en-US" sz="31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Presentado por Katherin Montoy Echeverry &amp; Luis Felipe Alzate Osorio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DAGS6758_dg</dc:identifier>
  <dcterms:modified xsi:type="dcterms:W3CDTF">2011-08-01T06:04:30Z</dcterms:modified>
  <cp:revision>1</cp:revision>
  <dc:title>Presentación de Proyecto Minimalista Orgánico Acuarela Azul </dc:title>
</cp:coreProperties>
</file>